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7D10-F57D-4944-9BDC-C8ADCF46EAB4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107AB-38C1-4504-BEA5-405DD2C85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135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7D10-F57D-4944-9BDC-C8ADCF46EAB4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107AB-38C1-4504-BEA5-405DD2C85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371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7D10-F57D-4944-9BDC-C8ADCF46EAB4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107AB-38C1-4504-BEA5-405DD2C85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089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7D10-F57D-4944-9BDC-C8ADCF46EAB4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107AB-38C1-4504-BEA5-405DD2C85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483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7D10-F57D-4944-9BDC-C8ADCF46EAB4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107AB-38C1-4504-BEA5-405DD2C85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083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7D10-F57D-4944-9BDC-C8ADCF46EAB4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107AB-38C1-4504-BEA5-405DD2C85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118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7D10-F57D-4944-9BDC-C8ADCF46EAB4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107AB-38C1-4504-BEA5-405DD2C85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334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7D10-F57D-4944-9BDC-C8ADCF46EAB4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107AB-38C1-4504-BEA5-405DD2C85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239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7D10-F57D-4944-9BDC-C8ADCF46EAB4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107AB-38C1-4504-BEA5-405DD2C85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803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7D10-F57D-4944-9BDC-C8ADCF46EAB4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107AB-38C1-4504-BEA5-405DD2C85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90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7D10-F57D-4944-9BDC-C8ADCF46EAB4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107AB-38C1-4504-BEA5-405DD2C85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010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97D10-F57D-4944-9BDC-C8ADCF46EAB4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107AB-38C1-4504-BEA5-405DD2C85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4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CARCINOMA OF THE PENIS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70C0"/>
                </a:solidFill>
              </a:rPr>
              <a:t>Weru</a:t>
            </a:r>
          </a:p>
        </p:txBody>
      </p:sp>
    </p:spTree>
    <p:extLst>
      <p:ext uri="{BB962C8B-B14F-4D97-AF65-F5344CB8AC3E}">
        <p14:creationId xmlns:p14="http://schemas.microsoft.com/office/powerpoint/2010/main" val="970800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EPIDEMIOLOGY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Commonly occurs in the elderly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Rare in Jews and Muslims who practice  circumcision shortly after birth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Associated with accumulation of smegma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The most frequent site is the sulcus between the glans and the prepuce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567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PATHOLOGY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Macroscopic appearance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The pre-malignant stage is a persistent red patch on the penis progressing to either:</a:t>
            </a:r>
          </a:p>
          <a:p>
            <a:pPr>
              <a:buFontTx/>
              <a:buChar char="-"/>
            </a:pPr>
            <a:r>
              <a:rPr lang="en-US" dirty="0" smtClean="0"/>
              <a:t>A </a:t>
            </a:r>
            <a:r>
              <a:rPr lang="en-US" b="1" dirty="0" smtClean="0"/>
              <a:t>papillary growth </a:t>
            </a:r>
            <a:r>
              <a:rPr lang="en-US" dirty="0" smtClean="0"/>
              <a:t>on the glans or</a:t>
            </a:r>
          </a:p>
          <a:p>
            <a:pPr>
              <a:buFontTx/>
              <a:buChar char="-"/>
            </a:pPr>
            <a:r>
              <a:rPr lang="en-US" dirty="0" smtClean="0"/>
              <a:t>More commonly an </a:t>
            </a:r>
            <a:r>
              <a:rPr lang="en-US" b="1" dirty="0" smtClean="0"/>
              <a:t>infiltrating ulcer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Microscopic appearance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The lesions are squamous cell carcinoma which are well differentiated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427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CLINICAL FEATURES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54102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Ulcer on the penis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Purulent or blood stained discharge from below the </a:t>
            </a:r>
            <a:r>
              <a:rPr lang="en-US" dirty="0" smtClean="0"/>
              <a:t>non-retractile </a:t>
            </a:r>
            <a:r>
              <a:rPr lang="en-US" dirty="0" smtClean="0"/>
              <a:t>prepuce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Diffuse involvement and destruction of the prepuce or most of the penis( advanced cases)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Surprisingly carcinoma of the penis never seems to occlude the urethra sufficiently to produce urine retention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261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INVESTIGATIONS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Biopsy for histology which often necessitates excision of the foreskin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739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TREATMENT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LOCAL LESION/GROWTH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Local radiotherapy or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By local amputation of the penis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2. MALIGNANCY WITH REGIONAL L/NODES INVOLVEMENT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Total amputation of the penis and bilateral block dissection of the inguinal L/nodes usually with some form of surgical reconstruction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861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Cont’d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SUMMARY OF TREATMENT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Malignancy with urethra intact- radiotherapy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Malignancy with urethral involvement- amputation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Malignancy with L/nodes involvement- block dissection if operable, radiotherapy as a palliative measure if matted together and fixed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189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214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CARCINOMA OF THE PENIS</vt:lpstr>
      <vt:lpstr>EPIDEMIOLOGY</vt:lpstr>
      <vt:lpstr>PATHOLOGY</vt:lpstr>
      <vt:lpstr>CLINICAL FEATURES</vt:lpstr>
      <vt:lpstr>INVESTIGATIONS</vt:lpstr>
      <vt:lpstr>TREATMENT</vt:lpstr>
      <vt:lpstr>Cont’d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CARCINOMA OF THE PENIS</dc:title>
  <dc:creator>doctor</dc:creator>
  <cp:lastModifiedBy>doctor</cp:lastModifiedBy>
  <cp:revision>10</cp:revision>
  <dcterms:created xsi:type="dcterms:W3CDTF">2019-02-11T14:04:54Z</dcterms:created>
  <dcterms:modified xsi:type="dcterms:W3CDTF">2019-04-05T10:18:54Z</dcterms:modified>
</cp:coreProperties>
</file>